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55" d="100"/>
          <a:sy n="55" d="100"/>
        </p:scale>
        <p:origin x="-1806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C3EB01C-4355-4B25-B508-CF876ADAF22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9D4FBA6-C874-4BC9-B143-3BC2E6C5E0E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EB01C-4355-4B25-B508-CF876ADAF22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D4FBA6-C874-4BC9-B143-3BC2E6C5E0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C3EB01C-4355-4B25-B508-CF876ADAF22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9D4FBA6-C874-4BC9-B143-3BC2E6C5E0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EB01C-4355-4B25-B508-CF876ADAF22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D4FBA6-C874-4BC9-B143-3BC2E6C5E0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C3EB01C-4355-4B25-B508-CF876ADAF22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9D4FBA6-C874-4BC9-B143-3BC2E6C5E0E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EB01C-4355-4B25-B508-CF876ADAF22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D4FBA6-C874-4BC9-B143-3BC2E6C5E0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EB01C-4355-4B25-B508-CF876ADAF22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D4FBA6-C874-4BC9-B143-3BC2E6C5E0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EB01C-4355-4B25-B508-CF876ADAF22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D4FBA6-C874-4BC9-B143-3BC2E6C5E0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C3EB01C-4355-4B25-B508-CF876ADAF22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D4FBA6-C874-4BC9-B143-3BC2E6C5E0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EB01C-4355-4B25-B508-CF876ADAF22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D4FBA6-C874-4BC9-B143-3BC2E6C5E0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EB01C-4355-4B25-B508-CF876ADAF22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D4FBA6-C874-4BC9-B143-3BC2E6C5E0E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C3EB01C-4355-4B25-B508-CF876ADAF222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9D4FBA6-C874-4BC9-B143-3BC2E6C5E0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895468"/>
          </a:xfrm>
        </p:spPr>
        <p:txBody>
          <a:bodyPr/>
          <a:lstStyle/>
          <a:p>
            <a:pPr algn="ctr"/>
            <a:r>
              <a:rPr lang="ru-RU" dirty="0" smtClean="0"/>
              <a:t>Отчёт о конкурсе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2571744"/>
            <a:ext cx="5289524" cy="3286148"/>
          </a:xfrm>
        </p:spPr>
        <p:txBody>
          <a:bodyPr>
            <a:normAutofit/>
          </a:bodyPr>
          <a:lstStyle/>
          <a:p>
            <a:pPr algn="ctr"/>
            <a:endParaRPr lang="ru-RU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«</a:t>
            </a:r>
            <a:r>
              <a:rPr lang="ru-RU" sz="2300" b="1" i="1" dirty="0" smtClean="0">
                <a:solidFill>
                  <a:schemeClr val="bg2">
                    <a:lumMod val="10000"/>
                  </a:schemeClr>
                </a:solidFill>
              </a:rPr>
              <a:t>Лучший портной 2016 года»</a:t>
            </a:r>
          </a:p>
          <a:p>
            <a:pPr algn="ctr"/>
            <a:r>
              <a:rPr lang="ru-RU" sz="2300" b="1" i="1" dirty="0" smtClean="0">
                <a:solidFill>
                  <a:schemeClr val="bg2">
                    <a:lumMod val="10000"/>
                  </a:schemeClr>
                </a:solidFill>
              </a:rPr>
              <a:t>Группа 221</a:t>
            </a:r>
          </a:p>
          <a:p>
            <a:pPr algn="ctr"/>
            <a:endParaRPr lang="ru-RU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Мастер: Шостак Н.А.</a:t>
            </a:r>
          </a:p>
          <a:p>
            <a:pPr algn="ctr"/>
            <a:endParaRPr lang="ru-RU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G:\DCIM\116GEDSC\GEDC0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-1807937" y="807773"/>
            <a:ext cx="6462184" cy="4846638"/>
          </a:xfrm>
          <a:prstGeom prst="rect">
            <a:avLst/>
          </a:prstGeom>
          <a:noFill/>
        </p:spPr>
      </p:pic>
      <p:pic>
        <p:nvPicPr>
          <p:cNvPr id="8197" name="Picture 5" descr="G:\DCIM\116GEDSC\GEDC002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41699" y="1773219"/>
            <a:ext cx="635793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0010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9218" name="Picture 2" descr="G:\DCIM\116GEDSC\GEDC0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821537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Интеллектуально-практический конкурс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14554"/>
            <a:ext cx="7239000" cy="3319782"/>
          </a:xfrm>
        </p:spPr>
        <p:txBody>
          <a:bodyPr/>
          <a:lstStyle/>
          <a:p>
            <a:r>
              <a:rPr lang="ru-RU" sz="3200" dirty="0" smtClean="0"/>
              <a:t>Цели: Проверить навыки и умения девочек в швейном деле, выявить лучших. Воспитывать трудолюбие, эстетический вкус, творческую активность, развивать интерес к профессии швеи.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Ход мероприятия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011680"/>
            <a:ext cx="7239000" cy="484632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600" dirty="0" smtClean="0"/>
              <a:t>Практическая работа: 1. Выполнение каждой участницей швейного изделия. </a:t>
            </a:r>
          </a:p>
          <a:p>
            <a:r>
              <a:rPr lang="ru-RU" sz="3600" dirty="0" smtClean="0"/>
              <a:t>2. Выполнение тестовых </a:t>
            </a:r>
            <a:r>
              <a:rPr lang="ru-RU" sz="3600" dirty="0" smtClean="0"/>
              <a:t>заданий.  </a:t>
            </a:r>
            <a:r>
              <a:rPr lang="ru-RU" sz="3600" dirty="0" smtClean="0"/>
              <a:t>В конкурсе участвуют 5 девочек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дежда\Desktop\GEDC001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xfrm>
            <a:off x="500034" y="571480"/>
            <a:ext cx="7929618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46" y="1143000"/>
            <a:ext cx="3429000" cy="2057400"/>
          </a:xfrm>
        </p:spPr>
        <p:txBody>
          <a:bodyPr/>
          <a:lstStyle/>
          <a:p>
            <a:r>
              <a:rPr lang="ru-RU" dirty="0" smtClean="0"/>
              <a:t>Члены жюри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857884" y="3429000"/>
            <a:ext cx="2960214" cy="1774874"/>
          </a:xfrm>
        </p:spPr>
        <p:txBody>
          <a:bodyPr/>
          <a:lstStyle/>
          <a:p>
            <a:r>
              <a:rPr lang="ru-RU" dirty="0" err="1" smtClean="0"/>
              <a:t>Слепченко</a:t>
            </a:r>
            <a:r>
              <a:rPr lang="ru-RU" dirty="0" smtClean="0"/>
              <a:t> Валентина Петровна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Калачёва Надежда Ивановна</a:t>
            </a:r>
            <a:endParaRPr lang="ru-RU" dirty="0"/>
          </a:p>
        </p:txBody>
      </p:sp>
      <p:pic>
        <p:nvPicPr>
          <p:cNvPr id="2050" name="Picture 2" descr="C:\Users\Надежда\Desktop\GEDC003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xfrm>
            <a:off x="714348" y="1000108"/>
            <a:ext cx="5003419" cy="4634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Практическое задание- изготовление бриджей</a:t>
            </a:r>
            <a:endParaRPr lang="ru-RU" dirty="0"/>
          </a:p>
        </p:txBody>
      </p:sp>
      <p:pic>
        <p:nvPicPr>
          <p:cNvPr id="3074" name="Picture 2" descr="C:\Users\Надежда\Desktop\GEDC00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3978275" cy="4429156"/>
          </a:xfrm>
          <a:prstGeom prst="rect">
            <a:avLst/>
          </a:prstGeom>
          <a:noFill/>
        </p:spPr>
      </p:pic>
      <p:pic>
        <p:nvPicPr>
          <p:cNvPr id="3076" name="Picture 4" descr="C:\Users\Надежда\Desktop\GEDC00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1571612"/>
            <a:ext cx="3894162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Интеллектуальный блок конкурса- тестирование</a:t>
            </a:r>
            <a:endParaRPr lang="ru-RU" dirty="0"/>
          </a:p>
        </p:txBody>
      </p:sp>
      <p:pic>
        <p:nvPicPr>
          <p:cNvPr id="4099" name="Picture 3" descr="C:\Users\Надежда\Desktop\GEDC0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3763993" cy="4500594"/>
          </a:xfrm>
          <a:prstGeom prst="rect">
            <a:avLst/>
          </a:prstGeom>
          <a:noFill/>
        </p:spPr>
      </p:pic>
      <p:pic>
        <p:nvPicPr>
          <p:cNvPr id="4101" name="Picture 5" descr="C:\Users\Надежда\Desktop\GEDC0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1600" y="1600200"/>
            <a:ext cx="383086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Подведение итогов</a:t>
            </a:r>
            <a:endParaRPr lang="ru-RU" dirty="0"/>
          </a:p>
        </p:txBody>
      </p:sp>
      <p:pic>
        <p:nvPicPr>
          <p:cNvPr id="5122" name="Picture 2" descr="C:\Users\Надежда\Desktop\GEDC0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3835431" cy="4500594"/>
          </a:xfrm>
          <a:prstGeom prst="rect">
            <a:avLst/>
          </a:prstGeom>
          <a:noFill/>
        </p:spPr>
      </p:pic>
      <p:pic>
        <p:nvPicPr>
          <p:cNvPr id="5123" name="Picture 3" descr="G:\DCIM\116GEDSC\GEDC0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571612"/>
            <a:ext cx="428628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7239000" cy="1357322"/>
          </a:xfrm>
        </p:spPr>
        <p:txBody>
          <a:bodyPr/>
          <a:lstStyle/>
          <a:p>
            <a:r>
              <a:rPr lang="ru-RU" dirty="0" smtClean="0"/>
              <a:t>Церемония награждения</a:t>
            </a:r>
            <a:endParaRPr lang="ru-RU" dirty="0"/>
          </a:p>
        </p:txBody>
      </p:sp>
      <p:pic>
        <p:nvPicPr>
          <p:cNvPr id="6146" name="Picture 2" descr="G:\DCIM\116GEDSC\GEDC0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57289" y="285729"/>
            <a:ext cx="5500728" cy="7215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60</TotalTime>
  <Words>96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Отчёт о конкурсе</vt:lpstr>
      <vt:lpstr>Интеллектуально-практический конкурс</vt:lpstr>
      <vt:lpstr>Ход мероприятия</vt:lpstr>
      <vt:lpstr>Слайд 4</vt:lpstr>
      <vt:lpstr>Члены жюри</vt:lpstr>
      <vt:lpstr>Практическое задание- изготовление бриджей</vt:lpstr>
      <vt:lpstr>Интеллектуальный блок конкурса- тестирование</vt:lpstr>
      <vt:lpstr>Подведение итогов</vt:lpstr>
      <vt:lpstr>Церемония награждения</vt:lpstr>
      <vt:lpstr>Слайд 10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конкурсе</dc:title>
  <dc:creator>Надежда</dc:creator>
  <cp:lastModifiedBy>Надежда</cp:lastModifiedBy>
  <cp:revision>7</cp:revision>
  <dcterms:created xsi:type="dcterms:W3CDTF">2016-03-16T16:18:39Z</dcterms:created>
  <dcterms:modified xsi:type="dcterms:W3CDTF">2016-03-16T17:19:06Z</dcterms:modified>
</cp:coreProperties>
</file>